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/>
          <a:lstStyle/>
          <a:p>
            <a:r>
              <a:rPr lang="ru-RU" dirty="0" smtClean="0"/>
              <a:t>На развитие вдоха и выдоха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28000" cy="6096000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papiroflex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15435">
            <a:off x="6215874" y="1457320"/>
            <a:ext cx="2154284" cy="105810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15 0.46598 C 0.06354 0.45926 0.06233 0.45301 0.05851 0.44769 C 0.05677 0.43635 0.05417 0.42616 0.05087 0.41551 C 0.04757 0.36366 0.04323 0.31158 0.03871 0.25996 C 0.03733 0.22639 0.03472 0.19375 0.02969 0.16088 C 0.0276 0.14699 0.02812 0.13218 0.02517 0.11852 C 0.0217 0.10209 0.01424 0.08588 0.00694 0.07199 C 0.00556 0.05695 0.0066 0.05787 0.00399 0.04769 C 0.00295 0.04375 0.00087 0.03565 0.00087 0.03565 C 0.00035 0.03172 0.00069 0.02732 -0.00052 0.02361 C -0.00556 0.00695 -0.00469 0.01574 -0.00972 0.00741 C -0.01597 -0.00301 -0.02274 -0.01458 -0.03247 -0.01898 C -0.03507 -0.03009 -0.04167 -0.03264 -0.04913 -0.03495 C -0.07448 -0.05833 -0.10955 -0.03171 -0.13698 -0.025 C -0.13854 -0.02361 -0.13993 -0.02199 -0.14149 -0.02083 C -0.14288 -0.0199 -0.14462 -0.02014 -0.14601 -0.01898 C -0.15087 -0.01504 -0.15399 -0.00949 -0.15972 -0.00671 C -0.16823 0.00463 -0.16372 -0.00046 -0.17483 0.00949 C -0.17639 0.01088 -0.17934 0.01343 -0.17934 0.01343 C -0.18403 0.02269 -0.18958 0.03195 -0.19757 0.03565 C -0.19948 0.03843 -0.20208 0.04051 -0.20365 0.04375 C -0.21059 0.05857 -0.19965 0.0419 -0.20816 0.05394 C -0.20972 0.05996 -0.20938 0.0676 -0.21267 0.07199 C -0.21754 0.07848 -0.22153 0.08588 -0.22639 0.09213 C -0.23142 0.10926 -0.23924 0.12385 -0.24462 0.14074 C -0.24844 0.15278 -0.24965 0.16644 -0.25521 0.17709 C -0.2559 0.18334 -0.25764 0.18912 -0.25816 0.19537 C -0.25903 0.20811 -0.25799 0.22107 -0.25972 0.23357 C -0.26163 0.24723 -0.26528 0.24653 -0.26875 0.25579 C -0.27188 0.26389 -0.27153 0.27176 -0.27639 0.27801 C -0.27778 0.30186 -0.27882 0.32732 -0.28247 0.35093 C -0.28385 0.37431 -0.28333 0.39815 -0.28542 0.42153 C -0.28576 0.42523 -0.28941 0.42686 -0.29149 0.42963 C -0.29635 0.43611 -0.30174 0.44074 -0.30816 0.44375 C -0.32587 0.44283 -0.34427 0.44653 -0.36129 0.43982 C -0.36302 0.43912 -0.36406 0.43658 -0.3658 0.43565 C -0.36823 0.43449 -0.37083 0.43426 -0.37326 0.43357 C -0.37813 0.42755 -0.3842 0.4257 -0.38993 0.42153 C -0.39583 0.41713 -0.39688 0.41366 -0.40365 0.41135 C -0.40521 0.40533 -0.4066 0.39931 -0.40816 0.39329 C -0.41215 0.36227 -0.41667 0.33125 -0.42031 0.30023 C -0.42135 0.29213 -0.42222 0.28426 -0.42326 0.27616 C -0.42413 0.26945 -0.42639 0.25579 -0.42639 0.25579 C -0.42413 0.20602 -0.42361 0.21922 -0.42483 0.1588 C -0.42552 0.12593 -0.42517 0.09283 -0.42639 0.05996 C -0.42778 0.02547 -0.4401 -0.00532 -0.45208 -0.03495 C -0.45781 -0.04884 -0.46528 -0.07314 -0.47795 -0.07939 C -0.48802 -0.08426 -0.50069 -0.08495 -0.51129 -0.0875 C -0.51372 -0.08727 -0.53021 -0.08634 -0.53542 -0.08356 C -0.54097 -0.08055 -0.5467 -0.07546 -0.55208 -0.07129 C -0.55712 -0.06736 -0.56233 -0.06574 -0.56719 -0.06134 C -0.57083 -0.05416 -0.57413 -0.0456 -0.57934 -0.0412 C -0.58264 -0.02824 -0.59358 -0.02546 -0.59913 -0.01481 C -0.60087 -0.01157 -0.60174 -0.00764 -0.60365 -0.00463 C -0.6151 0.01273 -0.60486 -0.01064 -0.61424 0.00949 C -0.61788 0.0176 -0.62118 0.02477 -0.62639 0.03172 C -0.62899 0.0419 -0.63403 0.05 -0.63698 0.05996 C -0.64236 0.07848 -0.64531 0.09699 -0.64757 0.11644 C -0.64896 0.12732 -0.64965 0.13635 -0.65208 0.14676 C -0.65295 0.15093 -0.65521 0.1588 -0.65521 0.1588 C -0.66146 0.21366 -0.65347 0.14028 -0.65816 0.29213 C -0.65851 0.30301 -0.66129 0.32454 -0.66129 0.32454 C -0.66215 0.34398 -0.6625 0.36783 -0.6658 0.38727 C -0.66719 0.39584 -0.67639 0.40949 -0.67639 0.40949 C -0.6783 0.41667 -0.68698 0.42755 -0.68698 0.42755 C -0.68872 0.43449 -0.6875 0.43195 -0.68993 0.43565 " pathEditMode="relative" ptsTypes="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934 0.53658 C -0.67274 0.48959 -0.68004 0.44398 -0.66719 0.39931 C -0.6651 0.37107 -0.66024 0.34144 -0.65365 0.31436 C -0.65174 0.29746 -0.65017 0.28056 -0.64757 0.26389 C -0.64462 0.22223 -0.63559 0.16111 -0.61267 0.13056 C -0.61215 0.12778 -0.61215 0.125 -0.61129 0.12246 C -0.60972 0.11806 -0.60521 0.11042 -0.60521 0.11042 C -0.60278 0.09792 -0.59566 0.08843 -0.58993 0.07801 C -0.57066 0.04236 -0.53542 0.02199 -0.50816 -0.00069 C -0.49826 -0.00902 -0.48785 -0.01852 -0.47639 -0.02291 C -0.47153 -0.02477 -0.46632 -0.02546 -0.46129 -0.02685 C -0.45868 -0.02754 -0.45365 -0.02893 -0.45365 -0.02893 C -0.44097 -0.02824 -0.4283 -0.02847 -0.4158 -0.02685 C -0.39618 -0.0243 -0.38941 0.0007 -0.37483 0.00741 C -0.37274 0.01551 -0.3691 0.02223 -0.3658 0.02963 C -0.36406 0.03912 -0.36059 0.04653 -0.35816 0.05579 C -0.35417 0.07107 -0.35156 0.08704 -0.34757 0.10232 C -0.34653 0.11412 -0.34583 0.12385 -0.34306 0.13473 C -0.34254 0.1426 -0.34219 0.15463 -0.33993 0.16297 C -0.33681 0.17431 -0.33316 0.18542 -0.3309 0.19723 C -0.32847 0.20949 -0.32691 0.22084 -0.32188 0.23172 C -0.32049 0.24445 -0.31441 0.27986 -0.30816 0.29213 C -0.30608 0.30394 -0.30538 0.31111 -0.30052 0.32061 C -0.29948 0.32732 -0.29826 0.33403 -0.29757 0.34074 C -0.29705 0.34607 -0.29757 0.35186 -0.29601 0.35695 C -0.29479 0.36088 -0.29063 0.36181 -0.28854 0.36505 C -0.27813 0.38264 -0.29167 0.36019 -0.28385 0.37709 C -0.28021 0.38496 -0.27778 0.3875 -0.27326 0.39329 C -0.26944 0.40602 -0.26597 0.41875 -0.26267 0.43172 C -0.26076 0.43936 -0.25556 0.44746 -0.25208 0.45394 C -0.24254 0.47246 -0.22934 0.48843 -0.21285 0.49422 C -0.20347 0.49213 -0.19653 0.4875 -0.1901 0.47801 C -0.18611 0.47246 -0.17934 0.45996 -0.17934 0.45996 C -0.17691 0.44931 -0.17969 0.45787 -0.17326 0.44769 C -0.16684 0.4375 -0.17326 0.44607 -0.16875 0.43565 C -0.16701 0.43148 -0.16285 0.42361 -0.16285 0.42361 C -0.15938 0.40973 -0.15694 0.39121 -0.15052 0.37917 C -0.14705 0.35857 -0.14757 0.33727 -0.14601 0.31644 C -0.14427 0.29213 -0.13785 0.26713 -0.13247 0.24375 C -0.13142 0.23195 -0.13073 0.22084 -0.12795 0.20949 C -0.12726 0.20533 -0.12483 0.19723 -0.12483 0.19723 C -0.12326 0.14005 -0.1283 0.1132 -0.11736 0.06991 C -0.1158 0.05741 -0.1125 0.04676 -0.10816 0.03565 C -0.1066 0.02408 -0.10538 0.01204 -0.09913 0.00324 C -0.0967 -0.00856 -0.09184 -0.01296 -0.08715 -0.02291 C -0.07969 -0.03796 -0.0783 -0.04676 -0.06719 -0.05717 C -0.05938 -0.06435 -0.05 -0.06875 -0.04306 -0.07754 C -0.02708 -0.09768 -0.02153 -0.10069 0.00087 -0.1037 C 0.01406 -0.10231 0.02726 -0.10231 0.04028 -0.09977 C 0.05347 -0.09722 0.06545 -0.0831 0.07812 -0.07754 C 0.08455 -0.07083 0.08559 -0.06504 0.09184 -0.05926 C 0.09618 -0.05046 0.10226 -0.04352 0.10694 -0.03495 C 0.11163 -0.01689 0.10365 -0.04606 0.11302 -0.01898 C 0.11701 -0.00717 0.11771 0.00556 0.12066 0.0176 C 0.12431 0.0544 0.11927 0.01088 0.12517 0.04375 C 0.12795 0.05973 0.12865 0.0713 0.1342 0.08611 C 0.13524 0.10162 0.1349 0.12732 0.14184 0.14074 C 0.14358 0.15162 0.14653 0.15996 0.14792 0.17107 C 0.1474 0.175 0.1467 0.17917 0.14635 0.18311 C 0.14531 0.19329 0.1434 0.21343 0.1434 0.21343 C 0.14444 0.26482 0.1441 0.3176 0.15694 0.3669 C 0.1592 0.38519 0.16094 0.40324 0.16302 0.42153 C 0.16371 0.42824 0.16615 0.44167 0.16615 0.44167 C 0.16701 0.49699 0.1691 0.53542 0.1691 0.58912 " pathEditMode="relative" ptsTypes="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3993 0.5368 C -0.7132 0.54028 -0.71354 0.53495 -0.69132 0.51829 C -0.68698 0.51504 -0.68195 0.51389 -0.67778 0.51018 C -0.67188 0.50555 -0.65625 0.48727 -0.65052 0.48032 C -0.62969 0.4537 -0.65139 0.47592 -0.61858 0.44792 C -0.61702 0.44653 -0.61406 0.44375 -0.61406 0.44375 C -0.60521 0.42546 -0.61719 0.44745 -0.6066 0.43588 C -0.60469 0.43379 -0.60347 0.43055 -0.60191 0.42778 C -0.59861 0.41319 -0.59497 0.39954 -0.59132 0.38518 C -0.59028 0.37222 -0.58906 0.36065 -0.58524 0.34884 C -0.58455 0.34653 -0.58316 0.34491 -0.58229 0.34282 C -0.58073 0.33889 -0.57899 0.33495 -0.57778 0.33079 C -0.57379 0.31829 -0.57222 0.30648 -0.56719 0.29444 C -0.56267 0.28356 -0.55521 0.275 -0.55052 0.26412 C -0.53715 0.23264 -0.5474 0.24792 -0.53524 0.23171 C -0.53108 0.22037 -0.52535 0.21157 -0.52014 0.20139 C -0.51736 0.18403 -0.51372 0.16991 -0.5066 0.15463 C -0.50278 0.14676 -0.49844 0.13889 -0.49445 0.13079 C -0.49184 0.12569 -0.48837 0.11458 -0.48837 0.11458 C -0.48542 0.09537 -0.47691 0.08333 -0.46858 0.06805 C -0.46424 0.06018 -0.46077 0.05162 -0.4566 0.04375 C -0.45261 0.03634 -0.44618 0.03217 -0.44132 0.02569 C -0.43247 0.01389 -0.44583 0.02477 -0.43229 0.01551 C -0.42448 0.00046 -0.41042 -0.02083 -0.3974 -0.02685 C -0.38281 -0.0463 -0.37083 -0.05903 -0.35191 -0.0713 C -0.34531 -0.07546 -0.34063 -0.08357 -0.33386 -0.0875 C -0.31858 -0.0963 -0.30017 -0.10162 -0.28386 -0.10556 C -0.27274 -0.10417 -0.26129 -0.10556 -0.25052 -0.10162 C -0.24965 -0.10139 -0.2375 -0.08519 -0.23524 -0.08148 C -0.23212 -0.07616 -0.22622 -0.06528 -0.22622 -0.06528 C -0.22431 -0.05533 -0.22309 -0.04653 -0.22014 -0.03704 C -0.21823 -0.02477 -0.21493 -0.01343 -0.20799 -0.00463 C -0.2 0.0206 -0.19097 0.04074 -0.17622 0.05995 C -0.16511 0.0743 -0.18212 0.0581 -0.16858 0.07014 C -0.16372 0.07893 -0.15781 0.08472 -0.15191 0.09236 C -0.15139 0.09514 -0.15139 0.09792 -0.15052 0.10046 C -0.14896 0.10486 -0.14445 0.1125 -0.14445 0.1125 C -0.14184 0.12569 -0.1349 0.13495 -0.13229 0.14884 C -0.13038 0.15856 -0.13021 0.17222 -0.12465 0.17917 C -0.12413 0.18264 -0.12413 0.18611 -0.12327 0.18935 C -0.12257 0.19213 -0.12066 0.19444 -0.12014 0.19745 C -0.11511 0.22245 -0.11979 0.21342 -0.11406 0.23171 C -0.11111 0.24097 -0.1066 0.24884 -0.10347 0.2581 C -0.10208 0.26227 -0.1007 0.27106 -0.09896 0.27407 C -0.09445 0.28194 -0.08629 0.29097 -0.08073 0.29838 C -0.0717 0.31042 -0.06528 0.32685 -0.05799 0.34074 C -0.05556 0.34537 -0.05139 0.34838 -0.04896 0.35301 C -0.04288 0.36458 -0.03299 0.38819 -0.02465 0.39514 C -0.02118 0.40162 -0.01945 0.4081 -0.01563 0.41366 C -0.01129 0.43032 0.00555 0.42477 0.01614 0.42546 C 0.02066 0.42754 0.02552 0.42847 0.02986 0.43148 C 0.04045 0.43912 0.02847 0.43356 0.03889 0.4375 C 0.04548 0.44421 0.05364 0.4493 0.06007 0.45602 C 0.06215 0.45833 0.06614 0.46204 0.06614 0.46597 " pathEditMode="relative" ptsTypes="fffffffff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media_rainbow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66dd2741ba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8"/>
            <a:ext cx="1333053" cy="92869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03 -0.02708 C 0.0776 -0.04931 0.08125 -0.07245 0.08611 -0.09375 C 0.08767 -0.1162 0.09218 -0.13519 0.0967 -0.15648 C 0.09878 -0.16644 0.10017 -0.17546 0.1059 -0.18264 C 0.10729 -0.18866 0.10798 -0.19537 0.11041 -0.20093 C 0.11666 -0.21551 0.12777 -0.22755 0.13767 -0.23727 C 0.13975 -0.24259 0.14392 -0.25394 0.1467 -0.25741 C 0.15659 -0.26945 0.17205 -0.27639 0.18316 -0.28588 C 0.19236 -0.29375 0.19896 -0.30347 0.20885 -0.30995 C 0.21423 -0.31713 0.23524 -0.3382 0.24375 -0.34028 C 0.25069 -0.3419 0.25781 -0.34306 0.26493 -0.34445 C 0.27222 -0.34583 0.27899 -0.35139 0.28611 -0.35255 C 0.29218 -0.3537 0.29826 -0.3537 0.30434 -0.3544 C 0.325 -0.36389 0.36267 -0.35995 0.37708 -0.36042 C 0.39062 -0.35857 0.40034 -0.35347 0.41336 -0.34838 C 0.41493 -0.34699 0.41632 -0.34537 0.41805 -0.34445 C 0.41996 -0.34329 0.42222 -0.34375 0.42413 -0.34236 C 0.42534 -0.34144 0.42586 -0.33912 0.42708 -0.3382 C 0.42899 -0.33704 0.43107 -0.33704 0.43316 -0.33634 C 0.43472 -0.33588 0.43767 -0.33426 0.43767 -0.33426 " pathEditMode="relative" ptsTypes="fffffffffffffffffffA">
                                      <p:cBhvr>
                                        <p:cTn id="6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767 -0.33403 C 0.45364 -0.34792 0.44722 -0.34422 0.47551 -0.34607 C 0.49288 -0.35394 0.48142 -0.35 0.51041 -0.35232 C 0.51545 -0.35162 0.52065 -0.35185 0.52551 -0.35023 C 0.52742 -0.34977 0.52847 -0.34722 0.5302 -0.34607 C 0.53663 -0.3419 0.54426 -0.33982 0.55138 -0.33797 C 0.55295 -0.33658 0.55468 -0.33565 0.5559 -0.33403 C 0.55711 -0.33241 0.55746 -0.32963 0.55885 -0.32801 C 0.5611 -0.32547 0.56406 -0.32431 0.56649 -0.32199 C 0.57135 -0.31736 0.5743 -0.31227 0.5802 -0.30972 C 0.58697 -0.29607 0.5835 -0.30116 0.58923 -0.29352 C 0.59201 -0.28287 0.6026 -0.27593 0.60885 -0.26945 C 0.61006 -0.26829 0.61058 -0.26574 0.61197 -0.26528 C 0.61631 -0.26366 0.621 -0.26412 0.62551 -0.26343 C 0.63107 -0.26088 0.6368 -0.25972 0.64218 -0.25718 C 0.64756 -0.25463 0.65173 -0.24954 0.65746 -0.24722 C 0.66354 -0.23843 0.671 -0.23287 0.67864 -0.22685 C 0.68176 -0.22431 0.68767 -0.21898 0.68767 -0.21898 C 0.68871 -0.2169 0.6894 -0.21435 0.69079 -0.21273 C 0.69357 -0.20949 0.69982 -0.20463 0.69982 -0.20463 C 0.70347 -0.19699 0.7092 -0.19352 0.71354 -0.18658 C 0.7184 -0.17871 0.72135 -0.17176 0.72864 -0.16829 C 0.7342 -0.15741 0.73749 -0.14398 0.74374 -0.13403 C 0.74774 -0.12755 0.75312 -0.12361 0.75746 -0.11783 C 0.75989 -0.10718 0.76197 -0.09676 0.76649 -0.0875 C 0.76926 -0.07292 0.77795 -0.06551 0.78315 -0.05324 C 0.79114 -0.03426 0.79635 -0.00093 0.81041 0.01134 C 0.81649 0.02338 0.82447 0.0294 0.83472 0.03356 C 0.83836 0.03889 0.84166 0.03958 0.84687 0.04166 C 0.85485 0.04977 0.85034 0.04768 0.86041 0.04768 " pathEditMode="relative" ptsTypes="fffffffffffffffffffffffffffffA">
                                      <p:cBhvr>
                                        <p:cTn id="10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ритма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постучим по столу медленно</a:t>
            </a:r>
          </a:p>
          <a:p>
            <a:r>
              <a:rPr lang="ru-RU" dirty="0" smtClean="0"/>
              <a:t>2) постучим по столу быстро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ользователь\Рабочий стол\c7629d08bc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Пользователь\Рабочий стол\dyn007_original_255_350_gif_2569632_40f98e6d3e9c4ce6c519f664a89342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641781"/>
            <a:ext cx="3071817" cy="4216219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278978546839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52"/>
            <a:ext cx="1928826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21</Words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 развитие вдоха и выдоха</vt:lpstr>
      <vt:lpstr>Слайд 2</vt:lpstr>
      <vt:lpstr>Слайд 3</vt:lpstr>
      <vt:lpstr>Развитие ритма</vt:lpstr>
      <vt:lpstr>Слайд 5</vt:lpstr>
      <vt:lpstr>Артикуляционная гимнастика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развитие вдоха и выдоха</dc:title>
  <cp:lastModifiedBy>Пользователь</cp:lastModifiedBy>
  <cp:revision>43</cp:revision>
  <dcterms:modified xsi:type="dcterms:W3CDTF">2012-10-22T16:38:17Z</dcterms:modified>
</cp:coreProperties>
</file>